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34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638784" y="2717770"/>
            <a:ext cx="8088923" cy="445405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御用の方は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お気軽に</a:t>
            </a:r>
            <a:endParaRPr lang="en-US" altLang="ja-JP" sz="16000" dirty="0"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スタッフまで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C90A24-3EA7-414C-BCFF-69DCC38D64D9}"/>
              </a:ext>
            </a:extLst>
          </p:cNvPr>
          <p:cNvSpPr txBox="1"/>
          <p:nvPr/>
        </p:nvSpPr>
        <p:spPr>
          <a:xfrm rot="5400000">
            <a:off x="-638784" y="2717770"/>
            <a:ext cx="8088923" cy="445405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スタッフまで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7157820B-9059-4AE3-9593-DA2AC9C799E8}"/>
              </a:ext>
            </a:extLst>
          </p:cNvPr>
          <p:cNvSpPr txBox="1"/>
          <p:nvPr/>
        </p:nvSpPr>
        <p:spPr>
          <a:xfrm>
            <a:off x="361671" y="752394"/>
            <a:ext cx="6082664" cy="438923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8A0D42C-B916-4814-BD2E-AE86C3FBCCD1}"/>
              </a:ext>
            </a:extLst>
          </p:cNvPr>
          <p:cNvGrpSpPr/>
          <p:nvPr/>
        </p:nvGrpSpPr>
        <p:grpSpPr>
          <a:xfrm>
            <a:off x="643819" y="5991300"/>
            <a:ext cx="5570362" cy="3161514"/>
            <a:chOff x="1207336" y="3272276"/>
            <a:chExt cx="4563736" cy="2590194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97AC78B4-61C3-4FEB-95F9-91FA37C232B1}"/>
                </a:ext>
              </a:extLst>
            </p:cNvPr>
            <p:cNvSpPr/>
            <p:nvPr/>
          </p:nvSpPr>
          <p:spPr>
            <a:xfrm>
              <a:off x="1271984" y="3272276"/>
              <a:ext cx="4499088" cy="25901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B8F5215-7346-4531-9A4D-194CC9CE8EE2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55" name="角丸四角形 4">
                <a:extLst>
                  <a:ext uri="{FF2B5EF4-FFF2-40B4-BE49-F238E27FC236}">
                    <a16:creationId xmlns:a16="http://schemas.microsoft.com/office/drawing/2014/main" id="{04F29CDD-D817-4873-BF58-0319DF037049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939918-4753-4842-B1AF-4415D6E87DCE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41498EB-6B52-4F42-B1E4-F88B4364CAFB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片側の 2 つの角を丸めた四角形 68">
                <a:extLst>
                  <a:ext uri="{FF2B5EF4-FFF2-40B4-BE49-F238E27FC236}">
                    <a16:creationId xmlns:a16="http://schemas.microsoft.com/office/drawing/2014/main" id="{A044933F-14D8-41C0-861C-4DE632177F24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円/楕円 840">
                <a:extLst>
                  <a:ext uri="{FF2B5EF4-FFF2-40B4-BE49-F238E27FC236}">
                    <a16:creationId xmlns:a16="http://schemas.microsoft.com/office/drawing/2014/main" id="{33E986AA-43A1-46AC-8A7F-294AAF7FD028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840">
                <a:extLst>
                  <a:ext uri="{FF2B5EF4-FFF2-40B4-BE49-F238E27FC236}">
                    <a16:creationId xmlns:a16="http://schemas.microsoft.com/office/drawing/2014/main" id="{637EA45B-C53E-41D0-B904-6F58C8BE8B1F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15F53578-4A09-4571-B5AC-03262DF8FF7A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840">
                <a:extLst>
                  <a:ext uri="{FF2B5EF4-FFF2-40B4-BE49-F238E27FC236}">
                    <a16:creationId xmlns:a16="http://schemas.microsoft.com/office/drawing/2014/main" id="{2FA915AB-BB29-4AEB-862A-F7ACCED6E148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楕円 11">
                <a:extLst>
                  <a:ext uri="{FF2B5EF4-FFF2-40B4-BE49-F238E27FC236}">
                    <a16:creationId xmlns:a16="http://schemas.microsoft.com/office/drawing/2014/main" id="{87E37B3D-678C-4CD2-AAA4-CF0250DF132A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892022E5-2177-441D-B058-507A22FC1ED0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9EAC0B18-9E11-4726-B525-46980F6CF893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813F0806-39FB-4A57-ABC3-CFB05F12D405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6A4A42E1-B985-4766-9CCA-3273E21E85F0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11">
                <a:extLst>
                  <a:ext uri="{FF2B5EF4-FFF2-40B4-BE49-F238E27FC236}">
                    <a16:creationId xmlns:a16="http://schemas.microsoft.com/office/drawing/2014/main" id="{D90B2286-09BF-46C4-99D3-9D94B41D4764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DDE68A5E-E19F-4D8C-BA4F-A24E1238C958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1D829836-9DB9-49CE-BCF8-D15F1C55E27A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981FD369-595E-4FAB-9D62-C84358E84CCC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AA259BE-2DF0-4059-900F-8F3A16F05B64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58884FD8-C63E-450A-B886-3E23BD445457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666644B-9974-431E-B91A-5CB91DCA8749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090415C8-6CC8-419F-9444-95BEF3D9CC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F57BEA72-8BF8-496F-A563-33B93768203D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CB18291-8E7E-48B5-9BA8-A95F2B0B9818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69CBD26A-CD8C-4D3B-9C8A-04E0801F6977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B4EA067-48B0-498A-BC59-790CD7770F0E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34" name="片側の 2 つの角を丸めた四角形 68">
                <a:extLst>
                  <a:ext uri="{FF2B5EF4-FFF2-40B4-BE49-F238E27FC236}">
                    <a16:creationId xmlns:a16="http://schemas.microsoft.com/office/drawing/2014/main" id="{71CE1B83-E329-490A-92FE-947AB2F8AA01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角丸四角形 4">
                <a:extLst>
                  <a:ext uri="{FF2B5EF4-FFF2-40B4-BE49-F238E27FC236}">
                    <a16:creationId xmlns:a16="http://schemas.microsoft.com/office/drawing/2014/main" id="{388FC54E-F920-4FE5-920B-C5129FA84793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7AE6FCD-902B-4BC9-A693-845CE4BC0439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840">
                <a:extLst>
                  <a:ext uri="{FF2B5EF4-FFF2-40B4-BE49-F238E27FC236}">
                    <a16:creationId xmlns:a16="http://schemas.microsoft.com/office/drawing/2014/main" id="{C6B8A79B-4774-48C6-8CB9-90840C31E3D4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840">
                <a:extLst>
                  <a:ext uri="{FF2B5EF4-FFF2-40B4-BE49-F238E27FC236}">
                    <a16:creationId xmlns:a16="http://schemas.microsoft.com/office/drawing/2014/main" id="{51639C60-4826-45FE-BB91-AD6410742872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840">
                <a:extLst>
                  <a:ext uri="{FF2B5EF4-FFF2-40B4-BE49-F238E27FC236}">
                    <a16:creationId xmlns:a16="http://schemas.microsoft.com/office/drawing/2014/main" id="{11170421-52D1-4B8D-AEAD-F4DC7F205436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840">
                <a:extLst>
                  <a:ext uri="{FF2B5EF4-FFF2-40B4-BE49-F238E27FC236}">
                    <a16:creationId xmlns:a16="http://schemas.microsoft.com/office/drawing/2014/main" id="{4CA2F3C3-697E-4282-A325-037BE9D6FA03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2DC87C55-D65B-4AE8-ACD6-DD8972C88A62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CEEE193-A51D-4006-A0D1-212AF9088FA4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1B0DFCCE-F9E6-4F59-A983-5472A88E4DCF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E7B069C0-47F9-4356-8C39-7CA3C86DCB0C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CAA4FD59-0546-4F50-BAF7-EAA46C261DEC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11">
                <a:extLst>
                  <a:ext uri="{FF2B5EF4-FFF2-40B4-BE49-F238E27FC236}">
                    <a16:creationId xmlns:a16="http://schemas.microsoft.com/office/drawing/2014/main" id="{6AF1563D-C63A-48B5-AC6F-A1684EE5B20E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DB80374E-F099-428E-8AFF-CFAF00B3FC22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8B4A611D-03DA-421A-BC96-3261C2AA20B6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807BB2DB-1F5A-4D61-9EC7-D44AF86DA2FE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9298AF15-5D64-43C4-B613-E77BAB0C65A4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55EFAB22-5AB5-41C5-91CB-AD0DCE60CE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8F751034-DCD2-4BE9-AA1C-0E3E18203D9D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EA59AE2-1329-4826-96D3-5B121F294224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263B1590-5273-424C-A1BF-6672420F3E59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82163AA5-08D0-45F9-8571-14772073FD43}"/>
              </a:ext>
            </a:extLst>
          </p:cNvPr>
          <p:cNvSpPr txBox="1"/>
          <p:nvPr/>
        </p:nvSpPr>
        <p:spPr>
          <a:xfrm>
            <a:off x="660820" y="1037565"/>
            <a:ext cx="5484366" cy="39575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C898D25-00F9-41E7-9260-F0ECAA28F066}"/>
              </a:ext>
            </a:extLst>
          </p:cNvPr>
          <p:cNvGrpSpPr/>
          <p:nvPr/>
        </p:nvGrpSpPr>
        <p:grpSpPr>
          <a:xfrm>
            <a:off x="859452" y="5935743"/>
            <a:ext cx="5155720" cy="2926180"/>
            <a:chOff x="1207336" y="3272276"/>
            <a:chExt cx="4563736" cy="2590194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5EFB6E4A-D6F1-450A-A48D-4356934B36D3}"/>
                </a:ext>
              </a:extLst>
            </p:cNvPr>
            <p:cNvSpPr/>
            <p:nvPr/>
          </p:nvSpPr>
          <p:spPr>
            <a:xfrm>
              <a:off x="1271984" y="3272276"/>
              <a:ext cx="4499088" cy="25901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390D3DA-5C55-428D-A742-52B7DEC2F7ED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57" name="角丸四角形 4">
                <a:extLst>
                  <a:ext uri="{FF2B5EF4-FFF2-40B4-BE49-F238E27FC236}">
                    <a16:creationId xmlns:a16="http://schemas.microsoft.com/office/drawing/2014/main" id="{15239590-D630-47A2-B658-8AD166ECE8F3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600B815-5B7A-4776-93B9-A994622C2A62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C75987C-3CF7-4AF6-BE60-9DA4F13CC2C6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片側の 2 つの角を丸めた四角形 68">
                <a:extLst>
                  <a:ext uri="{FF2B5EF4-FFF2-40B4-BE49-F238E27FC236}">
                    <a16:creationId xmlns:a16="http://schemas.microsoft.com/office/drawing/2014/main" id="{01C128A4-6CFD-4FF6-8C5A-225D76917C20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A63A8905-F7A9-45F5-9788-9D2819C00F2E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840">
                <a:extLst>
                  <a:ext uri="{FF2B5EF4-FFF2-40B4-BE49-F238E27FC236}">
                    <a16:creationId xmlns:a16="http://schemas.microsoft.com/office/drawing/2014/main" id="{B128FEDA-82BF-4C9E-A1E9-57E6C224D775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840">
                <a:extLst>
                  <a:ext uri="{FF2B5EF4-FFF2-40B4-BE49-F238E27FC236}">
                    <a16:creationId xmlns:a16="http://schemas.microsoft.com/office/drawing/2014/main" id="{BEAEFD7D-8608-4379-9532-3B751746C245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840">
                <a:extLst>
                  <a:ext uri="{FF2B5EF4-FFF2-40B4-BE49-F238E27FC236}">
                    <a16:creationId xmlns:a16="http://schemas.microsoft.com/office/drawing/2014/main" id="{63053C8A-6E59-4664-94E9-2F57365FA08C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楕円 11">
                <a:extLst>
                  <a:ext uri="{FF2B5EF4-FFF2-40B4-BE49-F238E27FC236}">
                    <a16:creationId xmlns:a16="http://schemas.microsoft.com/office/drawing/2014/main" id="{F7F74DF1-784B-4074-8E40-A9970BB00B9A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6A0BA580-80ED-4A9C-8C19-4D57EB7AD057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7A46BAB-FAD8-4ED5-90B5-703B1CC8E6AC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9BD5830-8FB8-449E-B33E-A0BD8078CD85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AB7A8F0-D393-4566-B2A9-F806A772BDC5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楕円 11">
                <a:extLst>
                  <a:ext uri="{FF2B5EF4-FFF2-40B4-BE49-F238E27FC236}">
                    <a16:creationId xmlns:a16="http://schemas.microsoft.com/office/drawing/2014/main" id="{A95D95EB-0A47-407C-8ECE-19F645D09C4C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C7A3A45F-D59C-4EBC-95CC-8CDE69798C7B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DD650099-C870-4EF9-9215-810105507AFD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93DFAFC5-C5B0-47FA-9540-A40B1300A149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C42AD03D-83E6-4199-A9A8-99BABB6930BC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C4A2E588-811B-41C5-A975-4FE71DA53D04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2F73BD6-AF54-451C-821D-987E8D85C354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22FE0EC9-9467-4C29-83C8-F9D6534B7E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8B33FA47-C5AF-4A76-8087-0211004A871C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2B20FDFE-636E-4E60-8F3B-CF77C57D5474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BBAC7000-38A6-45D1-B7C3-9A6210C77154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B882524-5052-4670-BC24-6CC2F0B1707E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36" name="片側の 2 つの角を丸めた四角形 68">
                <a:extLst>
                  <a:ext uri="{FF2B5EF4-FFF2-40B4-BE49-F238E27FC236}">
                    <a16:creationId xmlns:a16="http://schemas.microsoft.com/office/drawing/2014/main" id="{9AE08853-B94F-480B-A60F-B764C2A9668B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角丸四角形 4">
                <a:extLst>
                  <a:ext uri="{FF2B5EF4-FFF2-40B4-BE49-F238E27FC236}">
                    <a16:creationId xmlns:a16="http://schemas.microsoft.com/office/drawing/2014/main" id="{2706C27B-338A-4E20-BA62-35120E676901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0B85935-9C31-46FE-B70B-86FF96BE7531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840">
                <a:extLst>
                  <a:ext uri="{FF2B5EF4-FFF2-40B4-BE49-F238E27FC236}">
                    <a16:creationId xmlns:a16="http://schemas.microsoft.com/office/drawing/2014/main" id="{953F7290-EA15-4FC6-8B88-03C42B65DF7B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840">
                <a:extLst>
                  <a:ext uri="{FF2B5EF4-FFF2-40B4-BE49-F238E27FC236}">
                    <a16:creationId xmlns:a16="http://schemas.microsoft.com/office/drawing/2014/main" id="{73C43676-F619-4A16-AE66-BE44FF826B86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840">
                <a:extLst>
                  <a:ext uri="{FF2B5EF4-FFF2-40B4-BE49-F238E27FC236}">
                    <a16:creationId xmlns:a16="http://schemas.microsoft.com/office/drawing/2014/main" id="{1A244423-D7AC-4484-92A6-5FCA90C55704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840">
                <a:extLst>
                  <a:ext uri="{FF2B5EF4-FFF2-40B4-BE49-F238E27FC236}">
                    <a16:creationId xmlns:a16="http://schemas.microsoft.com/office/drawing/2014/main" id="{A726A907-D8B9-4EE8-AA3F-E224C2C8766E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楕円 11">
                <a:extLst>
                  <a:ext uri="{FF2B5EF4-FFF2-40B4-BE49-F238E27FC236}">
                    <a16:creationId xmlns:a16="http://schemas.microsoft.com/office/drawing/2014/main" id="{F6DA47BD-DD7E-4587-B93D-FE4B452140FE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2C84B45-4126-45FE-8591-C391B64A9953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E92BF55-C826-4E52-A90B-465091230013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4763F87-32C5-4D4B-B5E1-48563D9B2C41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AAA3718-C4AF-4303-B409-2E925715E48D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楕円 11">
                <a:extLst>
                  <a:ext uri="{FF2B5EF4-FFF2-40B4-BE49-F238E27FC236}">
                    <a16:creationId xmlns:a16="http://schemas.microsoft.com/office/drawing/2014/main" id="{501C435B-22F5-4295-A31E-65BC1F4CA742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A30B9CBB-660C-4ABF-B985-E534102E647C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DEF0FAC4-0E35-4E83-A4F2-4D5FA6BA7F81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026060F3-C4FF-4E76-A0AC-E212339BEC54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C8FD2A6B-0B81-409D-BB17-8F812F653252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08C0836C-93A8-4E17-82E9-C97510CED4E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1DD7605C-3E3A-4CC9-9240-6ACBA8E45766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C9AEFC94-4AB5-4FBD-B0CA-ED7EAE3A0C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7A6CF562-539C-4DDF-802D-082E4AF05D3A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99FBBBF-3A7D-4C31-84A4-6FC3FC457C16}"/>
              </a:ext>
            </a:extLst>
          </p:cNvPr>
          <p:cNvSpPr/>
          <p:nvPr/>
        </p:nvSpPr>
        <p:spPr>
          <a:xfrm>
            <a:off x="149052" y="144312"/>
            <a:ext cx="6544355" cy="543352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BAE7801-61B3-4526-A255-0B344D26B906}"/>
              </a:ext>
            </a:extLst>
          </p:cNvPr>
          <p:cNvSpPr txBox="1"/>
          <p:nvPr/>
        </p:nvSpPr>
        <p:spPr>
          <a:xfrm>
            <a:off x="361671" y="626098"/>
            <a:ext cx="6082664" cy="438923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A11C519-D324-4ACC-BDD1-55993047C460}"/>
              </a:ext>
            </a:extLst>
          </p:cNvPr>
          <p:cNvGrpSpPr/>
          <p:nvPr/>
        </p:nvGrpSpPr>
        <p:grpSpPr>
          <a:xfrm>
            <a:off x="531392" y="6234213"/>
            <a:ext cx="5723104" cy="2928234"/>
            <a:chOff x="1207336" y="3382977"/>
            <a:chExt cx="4485188" cy="229485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DFE784E-6F8A-4DCD-ABC1-D7D5AD20E7A4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54" name="角丸四角形 4">
                <a:extLst>
                  <a:ext uri="{FF2B5EF4-FFF2-40B4-BE49-F238E27FC236}">
                    <a16:creationId xmlns:a16="http://schemas.microsoft.com/office/drawing/2014/main" id="{C9D191A3-F31E-4E3E-84E9-A3E3245F5C02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94350B63-E44D-47CF-9026-C2079D3A5579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766217E-8E65-4845-BBE5-7BE47D77CACE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片側の 2 つの角を丸めた四角形 68">
                <a:extLst>
                  <a:ext uri="{FF2B5EF4-FFF2-40B4-BE49-F238E27FC236}">
                    <a16:creationId xmlns:a16="http://schemas.microsoft.com/office/drawing/2014/main" id="{CDEB98E3-0A7C-4A86-8C60-7B9286BC5C06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840">
                <a:extLst>
                  <a:ext uri="{FF2B5EF4-FFF2-40B4-BE49-F238E27FC236}">
                    <a16:creationId xmlns:a16="http://schemas.microsoft.com/office/drawing/2014/main" id="{3EE4BDE1-11B4-4794-94E1-8B72BD1C2CBE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840">
                <a:extLst>
                  <a:ext uri="{FF2B5EF4-FFF2-40B4-BE49-F238E27FC236}">
                    <a16:creationId xmlns:a16="http://schemas.microsoft.com/office/drawing/2014/main" id="{B720246B-E53E-45BC-9A24-648F4332BF74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840">
                <a:extLst>
                  <a:ext uri="{FF2B5EF4-FFF2-40B4-BE49-F238E27FC236}">
                    <a16:creationId xmlns:a16="http://schemas.microsoft.com/office/drawing/2014/main" id="{A2C3F6CB-13A3-44CC-944F-410DB60AD732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971E6A8D-97BD-4A06-9158-7FEF921B2E40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楕円 11">
                <a:extLst>
                  <a:ext uri="{FF2B5EF4-FFF2-40B4-BE49-F238E27FC236}">
                    <a16:creationId xmlns:a16="http://schemas.microsoft.com/office/drawing/2014/main" id="{654F3E14-F1BF-4F9B-83EE-AE85DFA7F8E0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CE37305A-DB2A-49C6-A9AC-B51DDA725F38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3468A3-FBB4-485F-BA8B-360634D36A7F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2FF92E6F-C1CB-49A1-B70B-C3409A9A31BD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64E4BB1-7233-49AC-A67C-212BDA11545E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11">
                <a:extLst>
                  <a:ext uri="{FF2B5EF4-FFF2-40B4-BE49-F238E27FC236}">
                    <a16:creationId xmlns:a16="http://schemas.microsoft.com/office/drawing/2014/main" id="{633A97BD-FD64-4162-9ADC-0228FF05BC4F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BDB75607-B8B1-4634-9C7E-46CAB97D8F13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E6FD09A1-3862-4B66-8D47-0A1C29BB4FCD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0573AA4-F9B9-4D41-BA18-65C20D60FAEF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A501887-0263-4DEF-A8B1-2F27AE06770F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F3F195B5-C4E8-4C05-B9B1-AC3B8D8DE4EF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B682B14-B8FF-483D-9788-CD088D0CAE69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A48A923F-D83F-42AF-AC43-7C0773E7B0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F423FE2-B663-4E82-96D5-01071EDA3783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C17CEE5-BA36-4EF8-8A92-98C2655E71A1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A0914860-55D5-45D5-97BF-D5E38EE49EB4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1AC48E7-D095-4D75-8C53-A95411F6E06A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33" name="片側の 2 つの角を丸めた四角形 68">
                <a:extLst>
                  <a:ext uri="{FF2B5EF4-FFF2-40B4-BE49-F238E27FC236}">
                    <a16:creationId xmlns:a16="http://schemas.microsoft.com/office/drawing/2014/main" id="{8ECCA325-1ED6-42C3-B54B-DA6BE36DE5FB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角丸四角形 4">
                <a:extLst>
                  <a:ext uri="{FF2B5EF4-FFF2-40B4-BE49-F238E27FC236}">
                    <a16:creationId xmlns:a16="http://schemas.microsoft.com/office/drawing/2014/main" id="{27B42C1C-7351-4C81-BE4F-890F2F22C600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CBFA2DD-933F-4942-B0E0-CE7956A42CBC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840">
                <a:extLst>
                  <a:ext uri="{FF2B5EF4-FFF2-40B4-BE49-F238E27FC236}">
                    <a16:creationId xmlns:a16="http://schemas.microsoft.com/office/drawing/2014/main" id="{DA1DA557-8ACB-4779-8FE6-6592CB5A67C3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840">
                <a:extLst>
                  <a:ext uri="{FF2B5EF4-FFF2-40B4-BE49-F238E27FC236}">
                    <a16:creationId xmlns:a16="http://schemas.microsoft.com/office/drawing/2014/main" id="{263B91D1-5893-4104-91D4-70CDCD335092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840">
                <a:extLst>
                  <a:ext uri="{FF2B5EF4-FFF2-40B4-BE49-F238E27FC236}">
                    <a16:creationId xmlns:a16="http://schemas.microsoft.com/office/drawing/2014/main" id="{8EFAED81-A265-4A8B-A586-9E9DC037E2C8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840">
                <a:extLst>
                  <a:ext uri="{FF2B5EF4-FFF2-40B4-BE49-F238E27FC236}">
                    <a16:creationId xmlns:a16="http://schemas.microsoft.com/office/drawing/2014/main" id="{80DFAA05-D102-404B-9A26-2B94BE2B00DE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楕円 11">
                <a:extLst>
                  <a:ext uri="{FF2B5EF4-FFF2-40B4-BE49-F238E27FC236}">
                    <a16:creationId xmlns:a16="http://schemas.microsoft.com/office/drawing/2014/main" id="{0E8C57A8-BD90-4337-98CC-1E2B56D25719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31CED8A-86A2-4984-A022-3F9E2A58BA26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038C9E95-DBDE-492D-B08F-603C14127F66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1F0DAE8-777A-4C5A-8643-9ECB55A5FAFE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B6317554-7A12-4543-941B-15B429E755D0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11">
                <a:extLst>
                  <a:ext uri="{FF2B5EF4-FFF2-40B4-BE49-F238E27FC236}">
                    <a16:creationId xmlns:a16="http://schemas.microsoft.com/office/drawing/2014/main" id="{9D6DFBA5-9A24-4800-8EA1-8508C0E9866E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F79BED2B-E732-4289-9F4D-13B6241C5771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7C8DAEDC-3C78-4FA5-BCF2-2E307395DD0A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5158C3D8-2423-4415-BC69-9D38C260ABA8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B58868F9-D45E-48B9-9FB9-C8B1A71526EB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475DE1F6-61B2-40CD-8937-C0BC0CB0D3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8E51A747-13DF-4BAF-9A49-C908A50B68D6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94353348-B57C-440F-A46D-E8D5E1C046BD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C4473BE0-0653-447A-97DB-8896CF89C262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99FBBBF-3A7D-4C31-84A4-6FC3FC457C16}"/>
              </a:ext>
            </a:extLst>
          </p:cNvPr>
          <p:cNvSpPr/>
          <p:nvPr/>
        </p:nvSpPr>
        <p:spPr>
          <a:xfrm>
            <a:off x="149052" y="144313"/>
            <a:ext cx="6544355" cy="45191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BAE7801-61B3-4526-A255-0B344D26B906}"/>
              </a:ext>
            </a:extLst>
          </p:cNvPr>
          <p:cNvSpPr txBox="1"/>
          <p:nvPr/>
        </p:nvSpPr>
        <p:spPr>
          <a:xfrm>
            <a:off x="361671" y="5032123"/>
            <a:ext cx="6082664" cy="438923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3BC3D05-45AC-4612-A30E-E682D480BDC8}"/>
              </a:ext>
            </a:extLst>
          </p:cNvPr>
          <p:cNvGrpSpPr/>
          <p:nvPr/>
        </p:nvGrpSpPr>
        <p:grpSpPr>
          <a:xfrm>
            <a:off x="531392" y="1127575"/>
            <a:ext cx="5723104" cy="2928234"/>
            <a:chOff x="1207336" y="3382977"/>
            <a:chExt cx="4485188" cy="229485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61F7CF3-501D-4444-90FA-B87F40DE3B71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53" name="角丸四角形 4">
                <a:extLst>
                  <a:ext uri="{FF2B5EF4-FFF2-40B4-BE49-F238E27FC236}">
                    <a16:creationId xmlns:a16="http://schemas.microsoft.com/office/drawing/2014/main" id="{E47296D7-D17A-42EC-ACCF-56BCD386E714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7673820-8ABF-4407-BDDC-17A056AC8D11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4FCC794-8359-4525-B075-2D3ACB4AF336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片側の 2 つの角を丸めた四角形 68">
                <a:extLst>
                  <a:ext uri="{FF2B5EF4-FFF2-40B4-BE49-F238E27FC236}">
                    <a16:creationId xmlns:a16="http://schemas.microsoft.com/office/drawing/2014/main" id="{0943CE77-F728-4CC8-8E8B-DE3D9FE5F589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840">
                <a:extLst>
                  <a:ext uri="{FF2B5EF4-FFF2-40B4-BE49-F238E27FC236}">
                    <a16:creationId xmlns:a16="http://schemas.microsoft.com/office/drawing/2014/main" id="{4E64CB99-8DE7-4D9D-9419-71DFAF19856A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840">
                <a:extLst>
                  <a:ext uri="{FF2B5EF4-FFF2-40B4-BE49-F238E27FC236}">
                    <a16:creationId xmlns:a16="http://schemas.microsoft.com/office/drawing/2014/main" id="{F1BAF59D-2891-4C70-A2EC-5BEA891DF1AE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840">
                <a:extLst>
                  <a:ext uri="{FF2B5EF4-FFF2-40B4-BE49-F238E27FC236}">
                    <a16:creationId xmlns:a16="http://schemas.microsoft.com/office/drawing/2014/main" id="{1462A5D1-1744-4CF4-9F0A-B6F700F3EB07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840">
                <a:extLst>
                  <a:ext uri="{FF2B5EF4-FFF2-40B4-BE49-F238E27FC236}">
                    <a16:creationId xmlns:a16="http://schemas.microsoft.com/office/drawing/2014/main" id="{DC11DAB5-877B-463D-8D03-1801FB072DB5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楕円 11">
                <a:extLst>
                  <a:ext uri="{FF2B5EF4-FFF2-40B4-BE49-F238E27FC236}">
                    <a16:creationId xmlns:a16="http://schemas.microsoft.com/office/drawing/2014/main" id="{6B4F05D2-13B6-4D46-AD58-5ED785775166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928FBB1C-F133-47A1-A56E-8BE230E0169D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161C24ED-2971-4A2C-874F-2F04BCEA1017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C42BD413-89FD-43B3-AD07-F2F312EE2D2E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49FE4723-F559-4945-A48D-45F876386DD7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11">
                <a:extLst>
                  <a:ext uri="{FF2B5EF4-FFF2-40B4-BE49-F238E27FC236}">
                    <a16:creationId xmlns:a16="http://schemas.microsoft.com/office/drawing/2014/main" id="{20396836-3E96-4957-AC48-659275ACDD41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8BA486A8-CE56-48C1-92D5-803C326237F0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2B8B87F7-2094-402B-848D-E35F2A58F2D6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A2125F9-6E6F-4A0A-A5CB-2130B0B955C5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11C3AA4C-1222-4EEE-B900-5DC628D75137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AEA5A269-AC51-460B-83B4-FC7110C2205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AD452DC-8698-4AA1-86D2-C89F53B8A544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F5DCE39D-C631-41F5-9FA5-28EA06800F9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EDE8302-266C-4E10-9166-0AF0F893AB59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29749CB5-5221-45A3-93AF-D0DEF5C00815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正方形/長方形 73">
                  <a:extLst>
                    <a:ext uri="{FF2B5EF4-FFF2-40B4-BE49-F238E27FC236}">
                      <a16:creationId xmlns:a16="http://schemas.microsoft.com/office/drawing/2014/main" id="{9E270AC1-7781-417A-912B-085B17D22641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5F9A343-EBA2-4378-B0D6-F84E23972FBD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32" name="片側の 2 つの角を丸めた四角形 68">
                <a:extLst>
                  <a:ext uri="{FF2B5EF4-FFF2-40B4-BE49-F238E27FC236}">
                    <a16:creationId xmlns:a16="http://schemas.microsoft.com/office/drawing/2014/main" id="{CB32CAB5-4E01-46A2-9537-47E8AB5DEF8E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角丸四角形 4">
                <a:extLst>
                  <a:ext uri="{FF2B5EF4-FFF2-40B4-BE49-F238E27FC236}">
                    <a16:creationId xmlns:a16="http://schemas.microsoft.com/office/drawing/2014/main" id="{3CB05BB0-F9F5-483E-900A-CF7264180658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081A0CD-FA97-44C7-BC9B-DBCA0B83D6B8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円/楕円 840">
                <a:extLst>
                  <a:ext uri="{FF2B5EF4-FFF2-40B4-BE49-F238E27FC236}">
                    <a16:creationId xmlns:a16="http://schemas.microsoft.com/office/drawing/2014/main" id="{246BDAD3-B972-4995-B5E2-5087D384CB21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840">
                <a:extLst>
                  <a:ext uri="{FF2B5EF4-FFF2-40B4-BE49-F238E27FC236}">
                    <a16:creationId xmlns:a16="http://schemas.microsoft.com/office/drawing/2014/main" id="{1BB4BDC6-29A0-4D4F-90FC-E250CF076935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840">
                <a:extLst>
                  <a:ext uri="{FF2B5EF4-FFF2-40B4-BE49-F238E27FC236}">
                    <a16:creationId xmlns:a16="http://schemas.microsoft.com/office/drawing/2014/main" id="{741BF57D-1266-4D53-86AD-6559F9050F93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840">
                <a:extLst>
                  <a:ext uri="{FF2B5EF4-FFF2-40B4-BE49-F238E27FC236}">
                    <a16:creationId xmlns:a16="http://schemas.microsoft.com/office/drawing/2014/main" id="{7B797853-086E-40AA-8244-A9FB8EBF4350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楕円 11">
                <a:extLst>
                  <a:ext uri="{FF2B5EF4-FFF2-40B4-BE49-F238E27FC236}">
                    <a16:creationId xmlns:a16="http://schemas.microsoft.com/office/drawing/2014/main" id="{95639D69-1FD0-4C69-9DC4-AAE10AB26A08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FFCDAC8B-9B3E-4F7E-89FA-3E6B9A527040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39F42630-547E-4739-8E24-AF02CABB7EAF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8FA0B87-0606-4E06-A099-A390D3AAAB77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54B73B1E-262E-4573-AB75-8BABBF7FC063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11">
                <a:extLst>
                  <a:ext uri="{FF2B5EF4-FFF2-40B4-BE49-F238E27FC236}">
                    <a16:creationId xmlns:a16="http://schemas.microsoft.com/office/drawing/2014/main" id="{56EA0D35-E7B4-4999-A7A4-47715AF6D47C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E6DAA325-21F0-49F0-9AD9-9338F9A2B298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54865DE1-2655-4C8A-A4A2-BCAA3E251903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879D3824-8375-4308-BB86-F50FD97AF2C6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43A1D280-C16B-4767-BC56-412BB80A8363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208EBD9A-99F7-4213-9607-62F969EFC3C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7D27B75-9D37-4467-B393-5A41E71304BD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3A91617-42EC-459E-9F34-D2249BD50C39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8A86D365-41B4-4D28-BF9E-EE383A628973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906572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popc56_御用の方はお気軽にスタッフまで</dc:title>
  <dc:subject>popc56_御用の方はお気軽にスタッフまで</dc:subject>
  <dc:creator>でじけろお</dc:creator>
  <cp:lastModifiedBy/>
  <cp:revision>1</cp:revision>
  <dcterms:created xsi:type="dcterms:W3CDTF">2014-07-30T05:46:22Z</dcterms:created>
  <dcterms:modified xsi:type="dcterms:W3CDTF">2021-03-15T13:45:13Z</dcterms:modified>
  <cp:version>1</cp:version>
</cp:coreProperties>
</file>